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548-6AC1-4533-96EC-0754FA522F1B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781-794C-4BD9-8A4F-AD20EF89D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548-6AC1-4533-96EC-0754FA522F1B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781-794C-4BD9-8A4F-AD20EF89D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548-6AC1-4533-96EC-0754FA522F1B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781-794C-4BD9-8A4F-AD20EF89D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548-6AC1-4533-96EC-0754FA522F1B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781-794C-4BD9-8A4F-AD20EF89D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548-6AC1-4533-96EC-0754FA522F1B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781-794C-4BD9-8A4F-AD20EF89D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548-6AC1-4533-96EC-0754FA522F1B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781-794C-4BD9-8A4F-AD20EF89D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548-6AC1-4533-96EC-0754FA522F1B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781-794C-4BD9-8A4F-AD20EF89D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548-6AC1-4533-96EC-0754FA522F1B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781-794C-4BD9-8A4F-AD20EF89D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548-6AC1-4533-96EC-0754FA522F1B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781-794C-4BD9-8A4F-AD20EF89D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548-6AC1-4533-96EC-0754FA522F1B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781-794C-4BD9-8A4F-AD20EF89D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548-6AC1-4533-96EC-0754FA522F1B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781-794C-4BD9-8A4F-AD20EF89D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DE548-6AC1-4533-96EC-0754FA522F1B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9781-794C-4BD9-8A4F-AD20EF89D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Marriage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362200" y="685800"/>
            <a:ext cx="4343400" cy="2209800"/>
          </a:xfrm>
          <a:prstGeom prst="triangle">
            <a:avLst/>
          </a:prstGeom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38600" y="228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Jesus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590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Man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3200" y="2514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Woman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362200" y="685800"/>
            <a:ext cx="4343400" cy="2209800"/>
            <a:chOff x="2362200" y="685800"/>
            <a:chExt cx="4343400" cy="2209800"/>
          </a:xfrm>
        </p:grpSpPr>
        <p:sp>
          <p:nvSpPr>
            <p:cNvPr id="2" name="Isosceles Triangle 1"/>
            <p:cNvSpPr/>
            <p:nvPr/>
          </p:nvSpPr>
          <p:spPr>
            <a:xfrm>
              <a:off x="2362200" y="685800"/>
              <a:ext cx="4343400" cy="2209800"/>
            </a:xfrm>
            <a:prstGeom prst="triangle">
              <a:avLst/>
            </a:prstGeom>
            <a:ln w="412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2" idx="0"/>
              <a:endCxn id="2" idx="3"/>
            </p:cNvCxnSpPr>
            <p:nvPr/>
          </p:nvCxnSpPr>
          <p:spPr>
            <a:xfrm>
              <a:off x="4533900" y="685800"/>
              <a:ext cx="0" cy="2209800"/>
            </a:xfrm>
            <a:prstGeom prst="line">
              <a:avLst/>
            </a:prstGeom>
            <a:ln w="412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2" idx="3"/>
              <a:endCxn id="2" idx="1"/>
            </p:cNvCxnSpPr>
            <p:nvPr/>
          </p:nvCxnSpPr>
          <p:spPr>
            <a:xfrm flipH="1" flipV="1">
              <a:off x="3448050" y="1790700"/>
              <a:ext cx="1085850" cy="1104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2" idx="3"/>
              <a:endCxn id="2" idx="5"/>
            </p:cNvCxnSpPr>
            <p:nvPr/>
          </p:nvCxnSpPr>
          <p:spPr>
            <a:xfrm flipV="1">
              <a:off x="4533900" y="1790700"/>
              <a:ext cx="1085850" cy="1104900"/>
            </a:xfrm>
            <a:prstGeom prst="line">
              <a:avLst/>
            </a:prstGeom>
            <a:ln w="412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2" idx="1"/>
              <a:endCxn id="2" idx="3"/>
            </p:cNvCxnSpPr>
            <p:nvPr/>
          </p:nvCxnSpPr>
          <p:spPr>
            <a:xfrm>
              <a:off x="3448050" y="1790700"/>
              <a:ext cx="1085850" cy="1104900"/>
            </a:xfrm>
            <a:prstGeom prst="line">
              <a:avLst/>
            </a:prstGeom>
            <a:ln w="412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1295400" y="2590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Man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53200" y="2514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Woman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38600" y="228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Jesus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62200" y="685800"/>
            <a:ext cx="4343400" cy="2209800"/>
            <a:chOff x="2362200" y="685800"/>
            <a:chExt cx="4343400" cy="2209800"/>
          </a:xfrm>
        </p:grpSpPr>
        <p:sp>
          <p:nvSpPr>
            <p:cNvPr id="3" name="Isosceles Triangle 2"/>
            <p:cNvSpPr/>
            <p:nvPr/>
          </p:nvSpPr>
          <p:spPr>
            <a:xfrm>
              <a:off x="2362200" y="685800"/>
              <a:ext cx="4343400" cy="2209800"/>
            </a:xfrm>
            <a:prstGeom prst="triangle">
              <a:avLst/>
            </a:prstGeom>
            <a:ln w="412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>
              <a:stCxn id="3" idx="0"/>
              <a:endCxn id="3" idx="3"/>
            </p:cNvCxnSpPr>
            <p:nvPr/>
          </p:nvCxnSpPr>
          <p:spPr>
            <a:xfrm>
              <a:off x="4533900" y="685800"/>
              <a:ext cx="0" cy="2209800"/>
            </a:xfrm>
            <a:prstGeom prst="line">
              <a:avLst/>
            </a:prstGeom>
            <a:ln w="412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stCxn id="3" idx="3"/>
              <a:endCxn id="3" idx="1"/>
            </p:cNvCxnSpPr>
            <p:nvPr/>
          </p:nvCxnSpPr>
          <p:spPr>
            <a:xfrm flipH="1" flipV="1">
              <a:off x="3448050" y="1790700"/>
              <a:ext cx="1085850" cy="11049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3" idx="3"/>
              <a:endCxn id="3" idx="5"/>
            </p:cNvCxnSpPr>
            <p:nvPr/>
          </p:nvCxnSpPr>
          <p:spPr>
            <a:xfrm flipV="1">
              <a:off x="4533900" y="1790700"/>
              <a:ext cx="1085850" cy="1104900"/>
            </a:xfrm>
            <a:prstGeom prst="line">
              <a:avLst/>
            </a:prstGeom>
            <a:ln w="412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3" idx="1"/>
              <a:endCxn id="3" idx="3"/>
            </p:cNvCxnSpPr>
            <p:nvPr/>
          </p:nvCxnSpPr>
          <p:spPr>
            <a:xfrm>
              <a:off x="3448050" y="1790700"/>
              <a:ext cx="1085850" cy="1104900"/>
            </a:xfrm>
            <a:prstGeom prst="line">
              <a:avLst/>
            </a:prstGeom>
            <a:ln w="412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2590800" y="2895600"/>
            <a:ext cx="3886200" cy="3276600"/>
          </a:xfrm>
          <a:prstGeom prst="rect">
            <a:avLst/>
          </a:prstGeom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Joanne\AppData\Local\Microsoft\Windows\Temporary Internet Files\Content.IE5\HMX6W2R6\MC90044057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200400"/>
            <a:ext cx="2463435" cy="246343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038600" y="228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Jesus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2514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Woman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00" y="2590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Man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572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Dad: “I love you (AGAPE</a:t>
            </a:r>
            <a:r>
              <a:rPr lang="en-US" sz="2400" dirty="0" smtClean="0"/>
              <a:t>)”</a:t>
            </a:r>
            <a:endParaRPr lang="en-US" sz="2400" dirty="0"/>
          </a:p>
        </p:txBody>
      </p:sp>
      <p:pic>
        <p:nvPicPr>
          <p:cNvPr id="3" name="Picture 2" descr="Arrow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533400"/>
            <a:ext cx="1785980" cy="3108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10668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Son: “I love you (EROS</a:t>
            </a:r>
            <a:r>
              <a:rPr lang="en-US" sz="2400" dirty="0" smtClean="0"/>
              <a:t>)”</a:t>
            </a:r>
            <a:endParaRPr lang="en-US" sz="2400" dirty="0"/>
          </a:p>
        </p:txBody>
      </p:sp>
      <p:pic>
        <p:nvPicPr>
          <p:cNvPr id="6" name="Picture 5" descr="ARROW 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2" y="1219203"/>
            <a:ext cx="1920240" cy="4272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19050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Boyfriend: “I love you (EROS</a:t>
            </a:r>
            <a:r>
              <a:rPr lang="en-US" sz="2400" dirty="0" smtClean="0"/>
              <a:t>)”</a:t>
            </a:r>
            <a:endParaRPr lang="en-US" sz="2400" dirty="0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 rot="5400000">
            <a:off x="6248399" y="1371600"/>
            <a:ext cx="457200" cy="1828800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rgbClr val="000000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90600" y="5638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US:  “I love you </a:t>
            </a:r>
            <a:r>
              <a:rPr lang="en-US" sz="2400" dirty="0" smtClean="0"/>
              <a:t>too (</a:t>
            </a:r>
            <a:r>
              <a:rPr lang="en-US" sz="2400" dirty="0" smtClean="0"/>
              <a:t>AGAPE</a:t>
            </a:r>
            <a:r>
              <a:rPr lang="en-US" sz="2400" dirty="0" smtClean="0"/>
              <a:t>)”</a:t>
            </a:r>
            <a:endParaRPr lang="en-US" sz="2400" dirty="0"/>
          </a:p>
        </p:txBody>
      </p:sp>
      <p:pic>
        <p:nvPicPr>
          <p:cNvPr id="11" name="Picture 10" descr="ARROW 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2819400"/>
            <a:ext cx="1920240" cy="42726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14400" y="3505200"/>
            <a:ext cx="53454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Husband “I love you (AGAPE</a:t>
            </a:r>
            <a:r>
              <a:rPr lang="en-US" sz="2400" dirty="0" smtClean="0"/>
              <a:t>)”</a:t>
            </a:r>
            <a:endParaRPr lang="en-US" sz="2400" dirty="0"/>
          </a:p>
        </p:txBody>
      </p:sp>
      <p:pic>
        <p:nvPicPr>
          <p:cNvPr id="14" name="Picture 13" descr="Arrow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3581400"/>
            <a:ext cx="1785980" cy="381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14400" y="4114800"/>
            <a:ext cx="449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Wife: “I love you </a:t>
            </a:r>
            <a:r>
              <a:rPr lang="en-US" sz="2400" dirty="0" smtClean="0"/>
              <a:t>too (</a:t>
            </a:r>
            <a:r>
              <a:rPr lang="en-US" sz="2400" dirty="0" smtClean="0"/>
              <a:t>AGAPE</a:t>
            </a:r>
            <a:r>
              <a:rPr lang="en-US" sz="2400" dirty="0" smtClean="0"/>
              <a:t>)”</a:t>
            </a:r>
            <a:endParaRPr lang="en-US" sz="2400" dirty="0"/>
          </a:p>
        </p:txBody>
      </p:sp>
      <p:pic>
        <p:nvPicPr>
          <p:cNvPr id="16" name="Picture 15" descr="Arrow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5867400" y="4114800"/>
            <a:ext cx="1785980" cy="381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914400" y="5105400"/>
            <a:ext cx="48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God:  “I love you (AGAPE</a:t>
            </a:r>
            <a:r>
              <a:rPr lang="en-US" sz="2400" dirty="0" smtClean="0"/>
              <a:t>)”</a:t>
            </a:r>
            <a:endParaRPr lang="en-US" sz="2400" dirty="0"/>
          </a:p>
        </p:txBody>
      </p:sp>
      <p:pic>
        <p:nvPicPr>
          <p:cNvPr id="18" name="Picture 17" descr="Arrow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5105400"/>
            <a:ext cx="1785980" cy="3810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914400" y="2514600"/>
            <a:ext cx="449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Girlfriend: “I love you </a:t>
            </a:r>
            <a:r>
              <a:rPr lang="en-US" sz="2400" dirty="0" smtClean="0"/>
              <a:t>too (</a:t>
            </a:r>
            <a:r>
              <a:rPr lang="en-US" sz="2400" dirty="0" smtClean="0"/>
              <a:t>EROS</a:t>
            </a:r>
            <a:r>
              <a:rPr lang="en-US" sz="2400" dirty="0" smtClean="0"/>
              <a:t>)”</a:t>
            </a:r>
            <a:endParaRPr lang="en-US" sz="2400" dirty="0"/>
          </a:p>
        </p:txBody>
      </p:sp>
      <p:pic>
        <p:nvPicPr>
          <p:cNvPr id="20" name="Picture 19" descr="Arrow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943600" y="5715000"/>
            <a:ext cx="1785980" cy="304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84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Marriage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Marriage</dc:title>
  <dc:creator>Joanne</dc:creator>
  <cp:lastModifiedBy>Joanne</cp:lastModifiedBy>
  <cp:revision>37</cp:revision>
  <dcterms:created xsi:type="dcterms:W3CDTF">2013-07-17T01:49:15Z</dcterms:created>
  <dcterms:modified xsi:type="dcterms:W3CDTF">2013-08-16T00:37:06Z</dcterms:modified>
</cp:coreProperties>
</file>